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9" r:id="rId5"/>
    <p:sldId id="270" r:id="rId6"/>
    <p:sldId id="273" r:id="rId7"/>
    <p:sldId id="274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9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2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4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3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0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3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6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7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9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1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3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666D-C5F7-4D1A-9CF0-CE7698CEC5D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C4A0-D261-4F42-86B4-F2C906A2B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4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ugenes.co.k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장정윤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6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기존 사이트 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색 강조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기획 의도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설계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주요 구현 항목 </a:t>
            </a:r>
            <a:r>
              <a:rPr lang="en-US" altLang="ko-KR" dirty="0" smtClean="0"/>
              <a:t>/</a:t>
            </a:r>
            <a:r>
              <a:rPr lang="ko-KR" altLang="en-US" dirty="0" smtClean="0"/>
              <a:t> 제작 기법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사이트 구현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서브페이지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개선사항</a:t>
            </a:r>
            <a:r>
              <a:rPr lang="en-US" altLang="ko-KR" dirty="0" smtClean="0"/>
              <a:t>/</a:t>
            </a:r>
            <a:r>
              <a:rPr lang="ko-KR" altLang="en-US" dirty="0" smtClean="0"/>
              <a:t>향후 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94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유진그룹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/>
              <a:t>[</a:t>
            </a:r>
            <a:r>
              <a:rPr lang="ko-KR" altLang="en-US" sz="1600" dirty="0" smtClean="0"/>
              <a:t>장점</a:t>
            </a:r>
            <a:r>
              <a:rPr lang="en-US" altLang="ko-KR" sz="1600" dirty="0" smtClean="0"/>
              <a:t>]</a:t>
            </a:r>
          </a:p>
          <a:p>
            <a:pPr marL="0" indent="0">
              <a:buNone/>
            </a:pPr>
            <a:r>
              <a:rPr lang="ko-KR" altLang="en-US" sz="1600" dirty="0" smtClean="0"/>
              <a:t>아는 기업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기본적인 페이지에 다양한 효과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[</a:t>
            </a:r>
            <a:r>
              <a:rPr lang="ko-KR" altLang="en-US" sz="1600" dirty="0" smtClean="0"/>
              <a:t>단점</a:t>
            </a:r>
            <a:r>
              <a:rPr lang="en-US" altLang="ko-KR" sz="1600" dirty="0" smtClean="0"/>
              <a:t>]</a:t>
            </a:r>
          </a:p>
          <a:p>
            <a:pPr marL="0" indent="0">
              <a:buNone/>
            </a:pPr>
            <a:r>
              <a:rPr lang="ko-KR" altLang="en-US" sz="1600" dirty="0" smtClean="0"/>
              <a:t>눈에 띄지 않음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://eugenes.co.kr</a:t>
            </a:r>
            <a:r>
              <a:rPr lang="en-US" altLang="ko-KR" sz="1600" dirty="0" smtClean="0">
                <a:hlinkClick r:id="rId2"/>
              </a:rPr>
              <a:t>/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2264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204000" cy="60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468"/>
            <a:ext cx="12204000" cy="6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효과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5340"/>
            <a:ext cx="5181600" cy="2571908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마우스 따라다님</a:t>
            </a:r>
            <a:endParaRPr lang="en-US" altLang="ko-KR" dirty="0" smtClean="0"/>
          </a:p>
          <a:p>
            <a:r>
              <a:rPr lang="ko-KR" altLang="en-US" dirty="0" smtClean="0"/>
              <a:t>동영상 </a:t>
            </a:r>
            <a:r>
              <a:rPr lang="ko-KR" altLang="en-US" dirty="0" err="1" smtClean="0"/>
              <a:t>미리보기</a:t>
            </a:r>
            <a:r>
              <a:rPr lang="en-US" altLang="ko-KR" dirty="0" smtClean="0"/>
              <a:t>&amp;</a:t>
            </a:r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유튜브 팝업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15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072" y="387109"/>
            <a:ext cx="5181600" cy="36141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효과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스크롤에 따른 변화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9" y="4228784"/>
            <a:ext cx="7200000" cy="22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4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67</Words>
  <Application>Microsoft Office PowerPoint</Application>
  <PresentationFormat>와이드스크린</PresentationFormat>
  <Paragraphs>23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</vt:lpstr>
      <vt:lpstr>맑은 고딕</vt:lpstr>
      <vt:lpstr>Arial</vt:lpstr>
      <vt:lpstr>Office 테마</vt:lpstr>
      <vt:lpstr>포폴</vt:lpstr>
      <vt:lpstr>목차</vt:lpstr>
      <vt:lpstr>유진그룹</vt:lpstr>
      <vt:lpstr>PowerPoint 프레젠테이션</vt:lpstr>
      <vt:lpstr>PowerPoint 프레젠테이션</vt:lpstr>
      <vt:lpstr>효과1</vt:lpstr>
      <vt:lpstr>효과2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</dc:title>
  <dc:creator>user</dc:creator>
  <cp:lastModifiedBy>user</cp:lastModifiedBy>
  <cp:revision>10</cp:revision>
  <dcterms:created xsi:type="dcterms:W3CDTF">2024-02-13T05:44:19Z</dcterms:created>
  <dcterms:modified xsi:type="dcterms:W3CDTF">2024-02-13T09:18:46Z</dcterms:modified>
</cp:coreProperties>
</file>